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D422-8432-4DDA-A35D-C1747E04C6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1BEA-A581-43C5-AB80-A380CE58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59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D422-8432-4DDA-A35D-C1747E04C6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1BEA-A581-43C5-AB80-A380CE58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6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D422-8432-4DDA-A35D-C1747E04C6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1BEA-A581-43C5-AB80-A380CE58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7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D422-8432-4DDA-A35D-C1747E04C6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1BEA-A581-43C5-AB80-A380CE58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5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D422-8432-4DDA-A35D-C1747E04C6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1BEA-A581-43C5-AB80-A380CE58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3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D422-8432-4DDA-A35D-C1747E04C6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1BEA-A581-43C5-AB80-A380CE58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7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D422-8432-4DDA-A35D-C1747E04C6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1BEA-A581-43C5-AB80-A380CE58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0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D422-8432-4DDA-A35D-C1747E04C6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1BEA-A581-43C5-AB80-A380CE58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8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D422-8432-4DDA-A35D-C1747E04C6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1BEA-A581-43C5-AB80-A380CE58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8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D422-8432-4DDA-A35D-C1747E04C6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1BEA-A581-43C5-AB80-A380CE58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1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D422-8432-4DDA-A35D-C1747E04C6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1BEA-A581-43C5-AB80-A380CE58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2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FD422-8432-4DDA-A35D-C1747E04C6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C1BEA-A581-43C5-AB80-A380CE585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1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INOVASI ADALAH KUNCI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err="1" smtClean="0"/>
              <a:t>Indra</a:t>
            </a:r>
            <a:r>
              <a:rPr lang="en-ID" dirty="0" smtClean="0"/>
              <a:t> </a:t>
            </a:r>
            <a:r>
              <a:rPr lang="en-ID" dirty="0" err="1" smtClean="0"/>
              <a:t>gunawan</a:t>
            </a:r>
            <a:endParaRPr lang="en-ID" dirty="0" smtClean="0"/>
          </a:p>
          <a:p>
            <a:r>
              <a:rPr lang="en-ID" dirty="0" err="1" smtClean="0"/>
              <a:t>Presdir</a:t>
            </a:r>
            <a:r>
              <a:rPr lang="en-ID" dirty="0" smtClean="0"/>
              <a:t> PT </a:t>
            </a:r>
            <a:r>
              <a:rPr lang="en-ID" dirty="0" err="1" smtClean="0"/>
              <a:t>Gramedia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5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2" y="564776"/>
            <a:ext cx="8565777" cy="5728447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ID" dirty="0" smtClean="0"/>
              <a:t>10 </a:t>
            </a:r>
            <a:r>
              <a:rPr lang="en-ID" dirty="0" err="1" smtClean="0"/>
              <a:t>thn</a:t>
            </a:r>
            <a:r>
              <a:rPr lang="en-ID" dirty="0" smtClean="0"/>
              <a:t> </a:t>
            </a:r>
            <a:r>
              <a:rPr lang="en-ID" dirty="0" err="1" smtClean="0"/>
              <a:t>yl</a:t>
            </a:r>
            <a:r>
              <a:rPr lang="en-ID" dirty="0" smtClean="0"/>
              <a:t>, Yahoo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raksasa</a:t>
            </a:r>
            <a:r>
              <a:rPr lang="en-ID" dirty="0" smtClean="0"/>
              <a:t> </a:t>
            </a:r>
            <a:r>
              <a:rPr lang="en-ID" dirty="0" err="1" smtClean="0"/>
              <a:t>dunia</a:t>
            </a:r>
            <a:r>
              <a:rPr lang="en-ID" dirty="0" smtClean="0"/>
              <a:t> internet</a:t>
            </a:r>
          </a:p>
          <a:p>
            <a:pPr marL="806450" lvl="1">
              <a:lnSpc>
                <a:spcPct val="100000"/>
              </a:lnSpc>
            </a:pPr>
            <a:r>
              <a:rPr lang="en-ID" sz="2000" dirty="0" err="1" smtClean="0"/>
              <a:t>Faktanya</a:t>
            </a:r>
            <a:r>
              <a:rPr lang="en-ID" sz="2000" dirty="0" smtClean="0"/>
              <a:t> </a:t>
            </a:r>
            <a:r>
              <a:rPr lang="en-ID" sz="2000" dirty="0" err="1" smtClean="0"/>
              <a:t>hari</a:t>
            </a:r>
            <a:r>
              <a:rPr lang="en-ID" sz="2000" dirty="0" smtClean="0"/>
              <a:t> </a:t>
            </a:r>
            <a:r>
              <a:rPr lang="en-ID" sz="2000" dirty="0" err="1" smtClean="0"/>
              <a:t>ini</a:t>
            </a:r>
            <a:r>
              <a:rPr lang="en-ID" sz="2000" dirty="0" smtClean="0"/>
              <a:t> </a:t>
            </a:r>
            <a:r>
              <a:rPr lang="en-ID" sz="2000" dirty="0" err="1" smtClean="0"/>
              <a:t>habis</a:t>
            </a:r>
            <a:r>
              <a:rPr lang="en-ID" sz="2000" dirty="0" smtClean="0"/>
              <a:t> </a:t>
            </a:r>
            <a:r>
              <a:rPr lang="en-ID" sz="2000" dirty="0" err="1" smtClean="0"/>
              <a:t>terlindas</a:t>
            </a:r>
            <a:r>
              <a:rPr lang="en-ID" sz="2000" dirty="0" smtClean="0"/>
              <a:t> </a:t>
            </a:r>
            <a:r>
              <a:rPr lang="en-ID" sz="2000" dirty="0" err="1" smtClean="0"/>
              <a:t>oleh</a:t>
            </a:r>
            <a:r>
              <a:rPr lang="en-ID" sz="2000" dirty="0" smtClean="0"/>
              <a:t> Google.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ID" dirty="0" smtClean="0"/>
              <a:t>10 </a:t>
            </a:r>
            <a:r>
              <a:rPr lang="en-ID" dirty="0" err="1" smtClean="0"/>
              <a:t>thn</a:t>
            </a:r>
            <a:r>
              <a:rPr lang="en-ID" dirty="0" smtClean="0"/>
              <a:t> </a:t>
            </a:r>
            <a:r>
              <a:rPr lang="en-ID" dirty="0" err="1" smtClean="0"/>
              <a:t>yl</a:t>
            </a:r>
            <a:r>
              <a:rPr lang="en-ID" dirty="0" smtClean="0"/>
              <a:t>, Nokia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symbiannya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raja </a:t>
            </a:r>
            <a:r>
              <a:rPr lang="en-ID" dirty="0" err="1" smtClean="0"/>
              <a:t>ponsel</a:t>
            </a:r>
            <a:r>
              <a:rPr lang="en-ID" dirty="0" smtClean="0"/>
              <a:t> di </a:t>
            </a:r>
            <a:r>
              <a:rPr lang="en-ID" dirty="0" err="1" smtClean="0"/>
              <a:t>seluruh</a:t>
            </a:r>
            <a:r>
              <a:rPr lang="en-ID" dirty="0" smtClean="0"/>
              <a:t> </a:t>
            </a:r>
            <a:r>
              <a:rPr lang="en-ID" dirty="0" err="1" smtClean="0"/>
              <a:t>dunia</a:t>
            </a:r>
            <a:r>
              <a:rPr lang="en-ID" dirty="0" smtClean="0"/>
              <a:t>.</a:t>
            </a:r>
          </a:p>
          <a:p>
            <a:pPr lvl="1">
              <a:lnSpc>
                <a:spcPct val="100000"/>
              </a:lnSpc>
            </a:pPr>
            <a:r>
              <a:rPr lang="en-ID" sz="2000" dirty="0" err="1" smtClean="0"/>
              <a:t>Faktanya</a:t>
            </a:r>
            <a:r>
              <a:rPr lang="en-ID" sz="2000" dirty="0" smtClean="0"/>
              <a:t> </a:t>
            </a:r>
            <a:r>
              <a:rPr lang="en-ID" sz="2000" dirty="0" err="1" smtClean="0"/>
              <a:t>hari</a:t>
            </a:r>
            <a:r>
              <a:rPr lang="en-ID" sz="2000" dirty="0" smtClean="0"/>
              <a:t> </a:t>
            </a:r>
            <a:r>
              <a:rPr lang="en-ID" sz="2000" dirty="0" err="1" smtClean="0"/>
              <a:t>ini</a:t>
            </a:r>
            <a:r>
              <a:rPr lang="en-ID" sz="2000" dirty="0" smtClean="0"/>
              <a:t>: Symbian </a:t>
            </a:r>
            <a:r>
              <a:rPr lang="en-ID" sz="2000" dirty="0" err="1" smtClean="0"/>
              <a:t>tinggal</a:t>
            </a:r>
            <a:r>
              <a:rPr lang="en-ID" sz="2000" dirty="0" smtClean="0"/>
              <a:t> </a:t>
            </a:r>
            <a:r>
              <a:rPr lang="en-ID" sz="2000" dirty="0" err="1" smtClean="0"/>
              <a:t>kenangan</a:t>
            </a:r>
            <a:r>
              <a:rPr lang="en-ID" sz="2000" dirty="0" smtClean="0"/>
              <a:t>, </a:t>
            </a:r>
            <a:r>
              <a:rPr lang="en-ID" sz="2000" dirty="0" err="1" smtClean="0"/>
              <a:t>dihajar</a:t>
            </a:r>
            <a:r>
              <a:rPr lang="en-ID" sz="2000" dirty="0" smtClean="0"/>
              <a:t> power </a:t>
            </a:r>
            <a:r>
              <a:rPr lang="en-ID" sz="2000" dirty="0" err="1" smtClean="0"/>
              <a:t>dari</a:t>
            </a:r>
            <a:r>
              <a:rPr lang="en-ID" sz="2000" dirty="0" smtClean="0"/>
              <a:t> Android.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ID" dirty="0" smtClean="0"/>
              <a:t>10 </a:t>
            </a:r>
            <a:r>
              <a:rPr lang="en-ID" dirty="0" err="1" smtClean="0"/>
              <a:t>thn</a:t>
            </a:r>
            <a:r>
              <a:rPr lang="en-ID" dirty="0" smtClean="0"/>
              <a:t> </a:t>
            </a:r>
            <a:r>
              <a:rPr lang="en-ID" dirty="0" err="1" smtClean="0"/>
              <a:t>yl</a:t>
            </a:r>
            <a:r>
              <a:rPr lang="en-ID" dirty="0" smtClean="0"/>
              <a:t>, </a:t>
            </a:r>
            <a:r>
              <a:rPr lang="en-ID" dirty="0" err="1" smtClean="0"/>
              <a:t>surat</a:t>
            </a:r>
            <a:r>
              <a:rPr lang="en-ID" dirty="0" smtClean="0"/>
              <a:t> </a:t>
            </a:r>
            <a:r>
              <a:rPr lang="en-ID" dirty="0" err="1" smtClean="0"/>
              <a:t>kabar</a:t>
            </a:r>
            <a:r>
              <a:rPr lang="en-ID" dirty="0" smtClean="0"/>
              <a:t>, </a:t>
            </a:r>
            <a:r>
              <a:rPr lang="en-ID" dirty="0" err="1" smtClean="0"/>
              <a:t>majalah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televisI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media </a:t>
            </a:r>
            <a:r>
              <a:rPr lang="en-ID" dirty="0" err="1" smtClean="0"/>
              <a:t>informasi</a:t>
            </a:r>
            <a:r>
              <a:rPr lang="en-ID" dirty="0" smtClean="0"/>
              <a:t> paling </a:t>
            </a:r>
            <a:r>
              <a:rPr lang="en-ID" dirty="0" err="1" smtClean="0"/>
              <a:t>efektif</a:t>
            </a:r>
            <a:r>
              <a:rPr lang="en-ID" dirty="0" smtClean="0"/>
              <a:t>.</a:t>
            </a:r>
          </a:p>
          <a:p>
            <a:pPr lvl="1">
              <a:lnSpc>
                <a:spcPct val="100000"/>
              </a:lnSpc>
            </a:pPr>
            <a:r>
              <a:rPr lang="en-ID" sz="2000" dirty="0" err="1" smtClean="0"/>
              <a:t>Faktanya</a:t>
            </a:r>
            <a:r>
              <a:rPr lang="en-ID" sz="2000" dirty="0" smtClean="0"/>
              <a:t> </a:t>
            </a:r>
            <a:r>
              <a:rPr lang="en-ID" sz="2000" dirty="0" err="1" smtClean="0"/>
              <a:t>hari</a:t>
            </a:r>
            <a:r>
              <a:rPr lang="en-ID" sz="2000" dirty="0" smtClean="0"/>
              <a:t> </a:t>
            </a:r>
            <a:r>
              <a:rPr lang="en-ID" sz="2000" dirty="0" err="1" smtClean="0"/>
              <a:t>ini</a:t>
            </a:r>
            <a:r>
              <a:rPr lang="en-ID" sz="2000" dirty="0" smtClean="0"/>
              <a:t>, </a:t>
            </a:r>
            <a:r>
              <a:rPr lang="en-ID" sz="2000" dirty="0" err="1" smtClean="0"/>
              <a:t>mereka</a:t>
            </a:r>
            <a:r>
              <a:rPr lang="en-ID" sz="2000" dirty="0" smtClean="0"/>
              <a:t> </a:t>
            </a:r>
            <a:r>
              <a:rPr lang="en-ID" sz="2000" dirty="0" err="1" smtClean="0"/>
              <a:t>tergerus</a:t>
            </a:r>
            <a:r>
              <a:rPr lang="en-ID" sz="2000" dirty="0" smtClean="0"/>
              <a:t> </a:t>
            </a:r>
            <a:r>
              <a:rPr lang="en-ID" sz="2000" dirty="0" err="1" smtClean="0"/>
              <a:t>oleh</a:t>
            </a:r>
            <a:r>
              <a:rPr lang="en-ID" sz="2000" dirty="0" smtClean="0"/>
              <a:t> You Tube, Facebook, Twitter.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ID" dirty="0" smtClean="0"/>
              <a:t>10 </a:t>
            </a:r>
            <a:r>
              <a:rPr lang="en-ID" dirty="0" err="1" smtClean="0"/>
              <a:t>thn</a:t>
            </a:r>
            <a:r>
              <a:rPr lang="en-ID" dirty="0" smtClean="0"/>
              <a:t> </a:t>
            </a:r>
            <a:r>
              <a:rPr lang="en-ID" dirty="0" err="1" smtClean="0"/>
              <a:t>yl</a:t>
            </a:r>
            <a:r>
              <a:rPr lang="en-ID" dirty="0" smtClean="0"/>
              <a:t>, </a:t>
            </a:r>
            <a:r>
              <a:rPr lang="en-ID" dirty="0" err="1" smtClean="0"/>
              <a:t>gerai</a:t>
            </a:r>
            <a:r>
              <a:rPr lang="en-ID" dirty="0" smtClean="0"/>
              <a:t> </a:t>
            </a:r>
            <a:r>
              <a:rPr lang="en-ID" dirty="0" err="1" smtClean="0"/>
              <a:t>Matahari</a:t>
            </a:r>
            <a:r>
              <a:rPr lang="en-ID" dirty="0" smtClean="0"/>
              <a:t>, Ramayana, Carrefour </a:t>
            </a:r>
            <a:r>
              <a:rPr lang="en-ID" dirty="0" err="1" smtClean="0"/>
              <a:t>adalah</a:t>
            </a:r>
            <a:r>
              <a:rPr lang="en-ID" dirty="0" smtClean="0"/>
              <a:t> raja </a:t>
            </a:r>
            <a:r>
              <a:rPr lang="en-ID" dirty="0" err="1" smtClean="0"/>
              <a:t>dunia</a:t>
            </a:r>
            <a:r>
              <a:rPr lang="en-ID" dirty="0" smtClean="0"/>
              <a:t> retail.</a:t>
            </a:r>
          </a:p>
          <a:p>
            <a:pPr lvl="1">
              <a:lnSpc>
                <a:spcPct val="100000"/>
              </a:lnSpc>
            </a:pPr>
            <a:r>
              <a:rPr lang="en-ID" sz="2000" dirty="0" err="1" smtClean="0"/>
              <a:t>Faktanya</a:t>
            </a:r>
            <a:r>
              <a:rPr lang="en-ID" sz="2000" dirty="0" smtClean="0"/>
              <a:t> </a:t>
            </a:r>
            <a:r>
              <a:rPr lang="en-ID" sz="2000" dirty="0" err="1" smtClean="0"/>
              <a:t>hari</a:t>
            </a:r>
            <a:r>
              <a:rPr lang="en-ID" sz="2000" dirty="0" smtClean="0"/>
              <a:t> </a:t>
            </a:r>
            <a:r>
              <a:rPr lang="en-ID" sz="2000" dirty="0" err="1" smtClean="0"/>
              <a:t>ini</a:t>
            </a:r>
            <a:r>
              <a:rPr lang="en-ID" sz="2000" dirty="0" smtClean="0"/>
              <a:t>, </a:t>
            </a:r>
            <a:r>
              <a:rPr lang="en-ID" sz="2000" dirty="0" err="1" smtClean="0"/>
              <a:t>gerai</a:t>
            </a:r>
            <a:r>
              <a:rPr lang="en-ID" sz="2000" dirty="0" smtClean="0"/>
              <a:t> </a:t>
            </a:r>
            <a:r>
              <a:rPr lang="en-ID" sz="2000" dirty="0" err="1" smtClean="0"/>
              <a:t>mereka</a:t>
            </a:r>
            <a:r>
              <a:rPr lang="en-ID" sz="2000" dirty="0" smtClean="0"/>
              <a:t> </a:t>
            </a:r>
            <a:r>
              <a:rPr lang="en-ID" sz="2000" dirty="0" err="1" smtClean="0"/>
              <a:t>banyak</a:t>
            </a:r>
            <a:r>
              <a:rPr lang="en-ID" sz="2000" dirty="0" smtClean="0"/>
              <a:t> </a:t>
            </a:r>
            <a:r>
              <a:rPr lang="en-ID" sz="2000" dirty="0" err="1" smtClean="0"/>
              <a:t>tutup</a:t>
            </a:r>
            <a:r>
              <a:rPr lang="en-ID" sz="2000" dirty="0" smtClean="0"/>
              <a:t>, </a:t>
            </a:r>
            <a:r>
              <a:rPr lang="en-ID" sz="2000" dirty="0" err="1" smtClean="0"/>
              <a:t>tergantikan</a:t>
            </a:r>
            <a:r>
              <a:rPr lang="en-ID" sz="2000" dirty="0" smtClean="0"/>
              <a:t> </a:t>
            </a:r>
            <a:r>
              <a:rPr lang="en-ID" sz="2000" dirty="0" err="1" smtClean="0"/>
              <a:t>oleh</a:t>
            </a:r>
            <a:r>
              <a:rPr lang="en-ID" sz="2000" dirty="0" smtClean="0"/>
              <a:t> </a:t>
            </a:r>
            <a:r>
              <a:rPr lang="en-ID" sz="2000" dirty="0" err="1" smtClean="0"/>
              <a:t>Bukalapak</a:t>
            </a:r>
            <a:r>
              <a:rPr lang="en-ID" sz="2000" dirty="0" smtClean="0"/>
              <a:t>, </a:t>
            </a:r>
            <a:r>
              <a:rPr lang="en-ID" sz="2000" dirty="0" err="1" smtClean="0"/>
              <a:t>Tokopedia</a:t>
            </a:r>
            <a:r>
              <a:rPr lang="en-ID" sz="2000" dirty="0" smtClean="0"/>
              <a:t>, </a:t>
            </a:r>
            <a:r>
              <a:rPr lang="en-ID" sz="2000" dirty="0" err="1" smtClean="0"/>
              <a:t>Shoope</a:t>
            </a:r>
            <a:r>
              <a:rPr lang="en-ID" sz="2000" dirty="0" smtClean="0"/>
              <a:t>, </a:t>
            </a:r>
            <a:r>
              <a:rPr lang="en-ID" sz="2000" dirty="0" err="1" smtClean="0"/>
              <a:t>dll</a:t>
            </a:r>
            <a:endParaRPr lang="en-ID" sz="2000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ID" dirty="0" smtClean="0"/>
              <a:t>10 </a:t>
            </a:r>
            <a:r>
              <a:rPr lang="en-ID" dirty="0" err="1" smtClean="0"/>
              <a:t>thn</a:t>
            </a:r>
            <a:r>
              <a:rPr lang="en-ID" dirty="0" smtClean="0"/>
              <a:t> </a:t>
            </a:r>
            <a:r>
              <a:rPr lang="en-ID" dirty="0" err="1" smtClean="0"/>
              <a:t>yl</a:t>
            </a:r>
            <a:r>
              <a:rPr lang="en-ID" dirty="0" smtClean="0"/>
              <a:t>, </a:t>
            </a:r>
            <a:r>
              <a:rPr lang="en-ID" dirty="0" err="1" smtClean="0"/>
              <a:t>kita</a:t>
            </a:r>
            <a:r>
              <a:rPr lang="en-ID" dirty="0" smtClean="0"/>
              <a:t> </a:t>
            </a:r>
            <a:r>
              <a:rPr lang="en-ID" dirty="0" err="1" smtClean="0"/>
              <a:t>masih</a:t>
            </a:r>
            <a:r>
              <a:rPr lang="en-ID" dirty="0" smtClean="0"/>
              <a:t> </a:t>
            </a:r>
            <a:r>
              <a:rPr lang="en-ID" dirty="0" err="1" smtClean="0"/>
              <a:t>pakai</a:t>
            </a:r>
            <a:r>
              <a:rPr lang="en-ID" dirty="0" smtClean="0"/>
              <a:t> </a:t>
            </a:r>
            <a:r>
              <a:rPr lang="en-ID" dirty="0" err="1" smtClean="0"/>
              <a:t>kertas</a:t>
            </a:r>
            <a:r>
              <a:rPr lang="en-ID" dirty="0" smtClean="0"/>
              <a:t>, survey, </a:t>
            </a:r>
            <a:r>
              <a:rPr lang="en-ID" dirty="0" err="1" smtClean="0"/>
              <a:t>dll</a:t>
            </a:r>
            <a:r>
              <a:rPr lang="en-ID" dirty="0" smtClean="0"/>
              <a:t> </a:t>
            </a:r>
            <a:r>
              <a:rPr lang="en-ID" dirty="0" err="1" smtClean="0"/>
              <a:t>jika</a:t>
            </a:r>
            <a:r>
              <a:rPr lang="en-ID" dirty="0" smtClean="0"/>
              <a:t> </a:t>
            </a:r>
            <a:r>
              <a:rPr lang="en-ID" dirty="0" err="1" smtClean="0"/>
              <a:t>ingin</a:t>
            </a:r>
            <a:r>
              <a:rPr lang="en-ID" dirty="0" smtClean="0"/>
              <a:t> </a:t>
            </a:r>
            <a:r>
              <a:rPr lang="en-ID" dirty="0" err="1" smtClean="0"/>
              <a:t>kredit</a:t>
            </a:r>
            <a:r>
              <a:rPr lang="en-ID" dirty="0" smtClean="0"/>
              <a:t>.</a:t>
            </a:r>
          </a:p>
          <a:p>
            <a:pPr lvl="1">
              <a:lnSpc>
                <a:spcPct val="100000"/>
              </a:lnSpc>
            </a:pPr>
            <a:r>
              <a:rPr lang="en-ID" sz="2000" dirty="0" err="1" smtClean="0"/>
              <a:t>Fakta</a:t>
            </a:r>
            <a:r>
              <a:rPr lang="en-ID" sz="2000" dirty="0" smtClean="0"/>
              <a:t> </a:t>
            </a:r>
            <a:r>
              <a:rPr lang="en-ID" sz="2000" dirty="0" err="1" smtClean="0"/>
              <a:t>hari</a:t>
            </a:r>
            <a:r>
              <a:rPr lang="en-ID" sz="2000" dirty="0" smtClean="0"/>
              <a:t> </a:t>
            </a:r>
            <a:r>
              <a:rPr lang="en-ID" sz="2000" dirty="0" err="1" smtClean="0"/>
              <a:t>ini</a:t>
            </a:r>
            <a:r>
              <a:rPr lang="en-ID" sz="2000" dirty="0" smtClean="0"/>
              <a:t>, </a:t>
            </a:r>
            <a:r>
              <a:rPr lang="en-ID" sz="2000" dirty="0" err="1" smtClean="0"/>
              <a:t>mereka</a:t>
            </a:r>
            <a:r>
              <a:rPr lang="en-ID" sz="2000" dirty="0" smtClean="0"/>
              <a:t> </a:t>
            </a:r>
            <a:r>
              <a:rPr lang="en-ID" sz="2000" dirty="0" err="1" smtClean="0"/>
              <a:t>akan</a:t>
            </a:r>
            <a:r>
              <a:rPr lang="en-ID" sz="2000" dirty="0" smtClean="0"/>
              <a:t> </a:t>
            </a:r>
            <a:r>
              <a:rPr lang="en-ID" sz="2000" dirty="0" err="1" smtClean="0"/>
              <a:t>segera</a:t>
            </a:r>
            <a:r>
              <a:rPr lang="en-ID" sz="2000" dirty="0" smtClean="0"/>
              <a:t> </a:t>
            </a:r>
            <a:r>
              <a:rPr lang="en-ID" sz="2000" dirty="0" err="1" smtClean="0"/>
              <a:t>tergerus</a:t>
            </a:r>
            <a:r>
              <a:rPr lang="en-ID" sz="2000" dirty="0" smtClean="0"/>
              <a:t> </a:t>
            </a:r>
            <a:r>
              <a:rPr lang="en-ID" sz="2000" dirty="0" err="1" smtClean="0"/>
              <a:t>oleh</a:t>
            </a:r>
            <a:r>
              <a:rPr lang="en-ID" sz="2000" dirty="0" smtClean="0"/>
              <a:t> </a:t>
            </a:r>
            <a:r>
              <a:rPr lang="en-ID" sz="2000" dirty="0" err="1" smtClean="0"/>
              <a:t>akulaku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kredivo</a:t>
            </a:r>
            <a:r>
              <a:rPr lang="en-ID" sz="2000" dirty="0" smtClean="0"/>
              <a:t>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309282"/>
            <a:ext cx="8565777" cy="632011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en-ID" dirty="0" smtClean="0"/>
              <a:t>10 </a:t>
            </a:r>
            <a:r>
              <a:rPr lang="en-ID" dirty="0" err="1" smtClean="0"/>
              <a:t>thn</a:t>
            </a:r>
            <a:r>
              <a:rPr lang="en-ID" dirty="0" smtClean="0"/>
              <a:t> </a:t>
            </a:r>
            <a:r>
              <a:rPr lang="en-ID" dirty="0" err="1" smtClean="0"/>
              <a:t>yl</a:t>
            </a:r>
            <a:r>
              <a:rPr lang="en-ID" dirty="0" smtClean="0"/>
              <a:t>, </a:t>
            </a:r>
            <a:r>
              <a:rPr lang="en-ID" dirty="0" err="1" smtClean="0"/>
              <a:t>ojek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profesi</a:t>
            </a:r>
            <a:r>
              <a:rPr lang="en-ID" dirty="0" smtClean="0"/>
              <a:t> yang </a:t>
            </a:r>
            <a:r>
              <a:rPr lang="en-ID" dirty="0" err="1" smtClean="0"/>
              <a:t>bahkan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dipandang</a:t>
            </a:r>
            <a:r>
              <a:rPr lang="en-ID" dirty="0" smtClean="0"/>
              <a:t> </a:t>
            </a:r>
            <a:r>
              <a:rPr lang="en-ID" dirty="0" err="1" smtClean="0"/>
              <a:t>sebelah</a:t>
            </a:r>
            <a:r>
              <a:rPr lang="en-ID" dirty="0" smtClean="0"/>
              <a:t> </a:t>
            </a:r>
            <a:r>
              <a:rPr lang="en-ID" dirty="0" err="1" smtClean="0"/>
              <a:t>mata</a:t>
            </a:r>
            <a:r>
              <a:rPr lang="en-ID" dirty="0"/>
              <a:t> </a:t>
            </a:r>
            <a:r>
              <a:rPr lang="en-ID" dirty="0" smtClean="0"/>
              <a:t>pun.</a:t>
            </a:r>
          </a:p>
          <a:p>
            <a:pPr lvl="1">
              <a:lnSpc>
                <a:spcPct val="110000"/>
              </a:lnSpc>
            </a:pPr>
            <a:r>
              <a:rPr lang="en-ID" dirty="0" err="1" smtClean="0"/>
              <a:t>Fakta</a:t>
            </a:r>
            <a:r>
              <a:rPr lang="en-ID" dirty="0" smtClean="0"/>
              <a:t> </a:t>
            </a:r>
            <a:r>
              <a:rPr lang="en-ID" dirty="0" err="1" smtClean="0"/>
              <a:t>hari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, </a:t>
            </a:r>
            <a:r>
              <a:rPr lang="en-ID" dirty="0" err="1" smtClean="0"/>
              <a:t>tukang</a:t>
            </a:r>
            <a:r>
              <a:rPr lang="en-ID" dirty="0" smtClean="0"/>
              <a:t> </a:t>
            </a:r>
            <a:r>
              <a:rPr lang="en-ID" dirty="0" err="1" smtClean="0"/>
              <a:t>ojek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S1 </a:t>
            </a:r>
            <a:r>
              <a:rPr lang="en-ID" dirty="0" err="1" smtClean="0"/>
              <a:t>bahkan</a:t>
            </a:r>
            <a:r>
              <a:rPr lang="en-ID" dirty="0" smtClean="0"/>
              <a:t> S2,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sudah</a:t>
            </a:r>
            <a:r>
              <a:rPr lang="en-ID" dirty="0" smtClean="0"/>
              <a:t> online.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en-ID" dirty="0" smtClean="0"/>
              <a:t>10 </a:t>
            </a:r>
            <a:r>
              <a:rPr lang="en-ID" dirty="0" err="1" smtClean="0"/>
              <a:t>thn</a:t>
            </a:r>
            <a:r>
              <a:rPr lang="en-ID" dirty="0" smtClean="0"/>
              <a:t> </a:t>
            </a:r>
            <a:r>
              <a:rPr lang="en-ID" dirty="0" err="1" smtClean="0"/>
              <a:t>yl</a:t>
            </a:r>
            <a:r>
              <a:rPr lang="en-ID" dirty="0" smtClean="0"/>
              <a:t>, </a:t>
            </a:r>
            <a:r>
              <a:rPr lang="en-ID" dirty="0" err="1" smtClean="0"/>
              <a:t>dunia</a:t>
            </a:r>
            <a:r>
              <a:rPr lang="en-ID" dirty="0" smtClean="0"/>
              <a:t> </a:t>
            </a:r>
            <a:r>
              <a:rPr lang="en-ID" dirty="0" err="1" smtClean="0"/>
              <a:t>investasi</a:t>
            </a:r>
            <a:r>
              <a:rPr lang="en-ID" dirty="0" smtClean="0"/>
              <a:t> </a:t>
            </a:r>
            <a:r>
              <a:rPr lang="en-ID" dirty="0" err="1" smtClean="0"/>
              <a:t>hanyalah</a:t>
            </a:r>
            <a:r>
              <a:rPr lang="en-ID" dirty="0" smtClean="0"/>
              <a:t> </a:t>
            </a:r>
            <a:r>
              <a:rPr lang="en-ID" dirty="0" err="1" smtClean="0"/>
              <a:t>milik</a:t>
            </a:r>
            <a:r>
              <a:rPr lang="en-ID" dirty="0" smtClean="0"/>
              <a:t> orang kaya, orang </a:t>
            </a:r>
            <a:r>
              <a:rPr lang="en-ID" dirty="0" err="1" smtClean="0"/>
              <a:t>banyak</a:t>
            </a:r>
            <a:r>
              <a:rPr lang="en-ID" dirty="0" smtClean="0"/>
              <a:t> </a:t>
            </a:r>
            <a:r>
              <a:rPr lang="en-ID" dirty="0" err="1" smtClean="0"/>
              <a:t>duit</a:t>
            </a:r>
            <a:r>
              <a:rPr lang="en-ID" dirty="0" smtClean="0"/>
              <a:t>.</a:t>
            </a:r>
          </a:p>
          <a:p>
            <a:pPr lvl="1">
              <a:lnSpc>
                <a:spcPct val="110000"/>
              </a:lnSpc>
            </a:pPr>
            <a:r>
              <a:rPr lang="en-ID" dirty="0" err="1" smtClean="0"/>
              <a:t>Fakta</a:t>
            </a:r>
            <a:r>
              <a:rPr lang="en-ID" dirty="0" smtClean="0"/>
              <a:t> </a:t>
            </a:r>
            <a:r>
              <a:rPr lang="en-ID" dirty="0" err="1" smtClean="0"/>
              <a:t>hari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,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uang</a:t>
            </a:r>
            <a:r>
              <a:rPr lang="en-ID" dirty="0" smtClean="0"/>
              <a:t> 100 </a:t>
            </a:r>
            <a:r>
              <a:rPr lang="en-ID" dirty="0" err="1" smtClean="0"/>
              <a:t>rb</a:t>
            </a:r>
            <a:r>
              <a:rPr lang="en-ID" dirty="0" smtClean="0"/>
              <a:t> rupiah pun </a:t>
            </a:r>
            <a:r>
              <a:rPr lang="en-ID" dirty="0" err="1" smtClean="0"/>
              <a:t>pengamen</a:t>
            </a:r>
            <a:r>
              <a:rPr lang="en-ID" dirty="0" smtClean="0"/>
              <a:t> </a:t>
            </a:r>
            <a:r>
              <a:rPr lang="en-ID" dirty="0" err="1" smtClean="0"/>
              <a:t>jalanan</a:t>
            </a:r>
            <a:r>
              <a:rPr lang="en-ID" dirty="0" smtClean="0"/>
              <a:t> </a:t>
            </a:r>
            <a:r>
              <a:rPr lang="en-ID" dirty="0" err="1" smtClean="0"/>
              <a:t>boleh</a:t>
            </a:r>
            <a:r>
              <a:rPr lang="en-ID" dirty="0" smtClean="0"/>
              <a:t> </a:t>
            </a:r>
            <a:r>
              <a:rPr lang="en-ID" dirty="0" err="1" smtClean="0"/>
              <a:t>beli</a:t>
            </a:r>
            <a:r>
              <a:rPr lang="en-ID" dirty="0" smtClean="0"/>
              <a:t> </a:t>
            </a:r>
            <a:r>
              <a:rPr lang="en-ID" dirty="0" err="1" smtClean="0"/>
              <a:t>Reksadana</a:t>
            </a:r>
            <a:r>
              <a:rPr lang="en-ID" dirty="0" smtClean="0"/>
              <a:t> </a:t>
            </a:r>
            <a:r>
              <a:rPr lang="en-ID" dirty="0" err="1" smtClean="0"/>
              <a:t>saham</a:t>
            </a:r>
            <a:r>
              <a:rPr lang="en-ID" dirty="0" smtClean="0"/>
              <a:t>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6"/>
            </a:pPr>
            <a:r>
              <a:rPr lang="en-ID" dirty="0" smtClean="0"/>
              <a:t>10 </a:t>
            </a:r>
            <a:r>
              <a:rPr lang="en-ID" dirty="0" err="1" smtClean="0"/>
              <a:t>thn</a:t>
            </a:r>
            <a:r>
              <a:rPr lang="en-ID" dirty="0" smtClean="0"/>
              <a:t> </a:t>
            </a:r>
            <a:r>
              <a:rPr lang="en-ID" dirty="0" err="1" smtClean="0"/>
              <a:t>yl</a:t>
            </a:r>
            <a:r>
              <a:rPr lang="en-ID" dirty="0" smtClean="0"/>
              <a:t>, </a:t>
            </a:r>
            <a:r>
              <a:rPr lang="en-ID" dirty="0" err="1" smtClean="0"/>
              <a:t>Anda</a:t>
            </a:r>
            <a:r>
              <a:rPr lang="en-ID" dirty="0" smtClean="0"/>
              <a:t> </a:t>
            </a:r>
            <a:r>
              <a:rPr lang="en-ID" dirty="0" err="1" smtClean="0"/>
              <a:t>buka</a:t>
            </a:r>
            <a:r>
              <a:rPr lang="en-ID" dirty="0" smtClean="0"/>
              <a:t> </a:t>
            </a:r>
            <a:r>
              <a:rPr lang="en-ID" smtClean="0"/>
              <a:t>toko </a:t>
            </a:r>
            <a:r>
              <a:rPr lang="en-ID" dirty="0" err="1" smtClean="0"/>
              <a:t>kelontong</a:t>
            </a:r>
            <a:r>
              <a:rPr lang="en-ID" dirty="0" smtClean="0"/>
              <a:t>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pakai</a:t>
            </a:r>
            <a:r>
              <a:rPr lang="en-ID" dirty="0" smtClean="0"/>
              <a:t> modal </a:t>
            </a:r>
            <a:r>
              <a:rPr lang="en-ID" dirty="0" err="1" smtClean="0"/>
              <a:t>besar</a:t>
            </a:r>
            <a:r>
              <a:rPr lang="en-ID" dirty="0" smtClean="0"/>
              <a:t>.</a:t>
            </a:r>
          </a:p>
          <a:p>
            <a:pPr lvl="1">
              <a:lnSpc>
                <a:spcPct val="110000"/>
              </a:lnSpc>
            </a:pPr>
            <a:r>
              <a:rPr lang="en-ID" dirty="0" err="1" smtClean="0"/>
              <a:t>Fakta</a:t>
            </a:r>
            <a:r>
              <a:rPr lang="en-ID" dirty="0" smtClean="0"/>
              <a:t> </a:t>
            </a:r>
            <a:r>
              <a:rPr lang="en-ID" dirty="0" err="1" smtClean="0"/>
              <a:t>hari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, </a:t>
            </a:r>
            <a:r>
              <a:rPr lang="en-ID" dirty="0" err="1" smtClean="0"/>
              <a:t>hanya</a:t>
            </a:r>
            <a:r>
              <a:rPr lang="en-ID" dirty="0" smtClean="0"/>
              <a:t> </a:t>
            </a:r>
            <a:r>
              <a:rPr lang="en-ID" dirty="0" err="1" smtClean="0"/>
              <a:t>bermodal</a:t>
            </a:r>
            <a:r>
              <a:rPr lang="en-ID" dirty="0" smtClean="0"/>
              <a:t> smartphone </a:t>
            </a:r>
            <a:r>
              <a:rPr lang="en-ID" dirty="0" err="1" smtClean="0"/>
              <a:t>Anda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jadi</a:t>
            </a:r>
            <a:r>
              <a:rPr lang="en-ID" dirty="0" smtClean="0"/>
              <a:t> </a:t>
            </a:r>
            <a:r>
              <a:rPr lang="en-ID" dirty="0" err="1" smtClean="0"/>
              <a:t>grosir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aplikasi</a:t>
            </a:r>
            <a:r>
              <a:rPr lang="en-ID" dirty="0" smtClean="0"/>
              <a:t> </a:t>
            </a:r>
            <a:r>
              <a:rPr lang="en-ID" dirty="0" err="1" smtClean="0"/>
              <a:t>Kudo</a:t>
            </a:r>
            <a:r>
              <a:rPr lang="en-ID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en-ID" dirty="0" smtClean="0"/>
              <a:t>10 </a:t>
            </a:r>
            <a:r>
              <a:rPr lang="en-ID" dirty="0" err="1" smtClean="0"/>
              <a:t>thn</a:t>
            </a:r>
            <a:r>
              <a:rPr lang="en-ID" dirty="0" smtClean="0"/>
              <a:t> </a:t>
            </a:r>
            <a:r>
              <a:rPr lang="en-ID" dirty="0" err="1" smtClean="0"/>
              <a:t>yl</a:t>
            </a:r>
            <a:r>
              <a:rPr lang="en-ID" dirty="0" smtClean="0"/>
              <a:t>, </a:t>
            </a:r>
            <a:r>
              <a:rPr lang="en-ID" dirty="0" err="1" smtClean="0"/>
              <a:t>Anda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terbuka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perubahan</a:t>
            </a:r>
            <a:r>
              <a:rPr lang="en-ID" dirty="0" smtClean="0"/>
              <a:t> </a:t>
            </a:r>
            <a:r>
              <a:rPr lang="en-ID" dirty="0" err="1"/>
              <a:t>z</a:t>
            </a:r>
            <a:r>
              <a:rPr lang="en-ID" dirty="0" err="1" smtClean="0"/>
              <a:t>aman</a:t>
            </a:r>
            <a:r>
              <a:rPr lang="en-ID" dirty="0" smtClean="0"/>
              <a:t>, </a:t>
            </a:r>
            <a:r>
              <a:rPr lang="en-ID" dirty="0" err="1" smtClean="0"/>
              <a:t>maka</a:t>
            </a:r>
            <a:r>
              <a:rPr lang="en-ID" dirty="0" smtClean="0"/>
              <a:t> </a:t>
            </a:r>
            <a:r>
              <a:rPr lang="en-ID" dirty="0" err="1" smtClean="0"/>
              <a:t>hari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Anda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yang </a:t>
            </a:r>
            <a:r>
              <a:rPr lang="en-ID" dirty="0" err="1" smtClean="0"/>
              <a:t>tergilas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/>
              <a:t>z</a:t>
            </a:r>
            <a:r>
              <a:rPr lang="en-ID" dirty="0" err="1" smtClean="0"/>
              <a:t>aman</a:t>
            </a:r>
            <a:r>
              <a:rPr lang="en-ID" dirty="0" smtClean="0"/>
              <a:t>.</a:t>
            </a:r>
          </a:p>
          <a:p>
            <a:pPr lvl="1">
              <a:lnSpc>
                <a:spcPct val="110000"/>
              </a:lnSpc>
            </a:pPr>
            <a:r>
              <a:rPr lang="en-ID" dirty="0" smtClean="0"/>
              <a:t>Dan </a:t>
            </a:r>
            <a:r>
              <a:rPr lang="en-ID" dirty="0" err="1" smtClean="0"/>
              <a:t>Jika</a:t>
            </a:r>
            <a:r>
              <a:rPr lang="en-ID" dirty="0" smtClean="0"/>
              <a:t> </a:t>
            </a:r>
            <a:r>
              <a:rPr lang="en-ID" dirty="0" err="1" smtClean="0"/>
              <a:t>hari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pun </a:t>
            </a:r>
            <a:r>
              <a:rPr lang="en-ID" dirty="0" err="1" smtClean="0"/>
              <a:t>Anda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terbuka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perubahan</a:t>
            </a:r>
            <a:r>
              <a:rPr lang="en-ID" dirty="0" smtClean="0"/>
              <a:t>, </a:t>
            </a:r>
            <a:r>
              <a:rPr lang="en-ID" dirty="0" err="1" smtClean="0"/>
              <a:t>Percayalah</a:t>
            </a:r>
            <a:r>
              <a:rPr lang="en-ID" dirty="0" smtClean="0"/>
              <a:t> 10 </a:t>
            </a:r>
            <a:r>
              <a:rPr lang="en-ID" dirty="0" err="1" smtClean="0"/>
              <a:t>thn</a:t>
            </a:r>
            <a:r>
              <a:rPr lang="en-ID" dirty="0" smtClean="0"/>
              <a:t> yang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datang</a:t>
            </a:r>
            <a:r>
              <a:rPr lang="en-ID" dirty="0" smtClean="0"/>
              <a:t> </a:t>
            </a:r>
            <a:r>
              <a:rPr lang="en-ID" dirty="0" err="1" smtClean="0"/>
              <a:t>Anda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orang-orang yang </a:t>
            </a:r>
            <a:r>
              <a:rPr lang="en-ID" dirty="0" err="1" smtClean="0"/>
              <a:t>merugi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309282"/>
            <a:ext cx="8565777" cy="63201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ID" dirty="0" err="1" smtClean="0"/>
              <a:t>Perubahan</a:t>
            </a:r>
            <a:r>
              <a:rPr lang="en-ID" dirty="0" smtClean="0"/>
              <a:t>, </a:t>
            </a:r>
            <a:r>
              <a:rPr lang="en-ID" dirty="0" err="1" smtClean="0"/>
              <a:t>inovasi</a:t>
            </a:r>
            <a:r>
              <a:rPr lang="en-ID" dirty="0" smtClean="0"/>
              <a:t>,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berhenti</a:t>
            </a:r>
            <a:r>
              <a:rPr lang="en-ID" dirty="0" smtClean="0"/>
              <a:t> </a:t>
            </a:r>
            <a:r>
              <a:rPr lang="en-ID" dirty="0" err="1" smtClean="0"/>
              <a:t>meski</a:t>
            </a:r>
            <a:r>
              <a:rPr lang="en-ID" dirty="0" smtClean="0"/>
              <a:t> </a:t>
            </a:r>
            <a:r>
              <a:rPr lang="en-ID" dirty="0" err="1" smtClean="0"/>
              <a:t>Anda</a:t>
            </a:r>
            <a:r>
              <a:rPr lang="en-ID" dirty="0" smtClean="0"/>
              <a:t> </a:t>
            </a:r>
            <a:r>
              <a:rPr lang="en-ID" dirty="0" err="1" smtClean="0"/>
              <a:t>berkeras</a:t>
            </a:r>
            <a:r>
              <a:rPr lang="en-ID" dirty="0" smtClean="0"/>
              <a:t> </a:t>
            </a:r>
            <a:r>
              <a:rPr lang="en-ID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ikut</a:t>
            </a:r>
            <a:r>
              <a:rPr lang="en-ID" dirty="0" smtClean="0"/>
              <a:t> </a:t>
            </a:r>
            <a:r>
              <a:rPr lang="en-ID" dirty="0" err="1" smtClean="0"/>
              <a:t>perubahan</a:t>
            </a:r>
            <a:r>
              <a:rPr lang="en-ID" dirty="0" smtClean="0"/>
              <a:t>.</a:t>
            </a:r>
          </a:p>
          <a:p>
            <a:pPr lvl="1">
              <a:lnSpc>
                <a:spcPct val="100000"/>
              </a:lnSpc>
            </a:pPr>
            <a:r>
              <a:rPr lang="en-ID" dirty="0" err="1" smtClean="0"/>
              <a:t>Begitu</a:t>
            </a:r>
            <a:r>
              <a:rPr lang="en-ID" dirty="0" smtClean="0"/>
              <a:t> </a:t>
            </a:r>
            <a:r>
              <a:rPr lang="en-ID" dirty="0" err="1" smtClean="0"/>
              <a:t>juga</a:t>
            </a:r>
            <a:r>
              <a:rPr lang="en-ID" dirty="0" smtClean="0"/>
              <a:t> </a:t>
            </a:r>
            <a:r>
              <a:rPr lang="en-ID" dirty="0" err="1" smtClean="0"/>
              <a:t>bisnis</a:t>
            </a:r>
            <a:r>
              <a:rPr lang="en-ID" dirty="0" smtClean="0"/>
              <a:t>, </a:t>
            </a:r>
            <a:r>
              <a:rPr lang="en-ID" dirty="0" err="1" smtClean="0"/>
              <a:t>Jika</a:t>
            </a:r>
            <a:r>
              <a:rPr lang="en-ID" dirty="0" smtClean="0"/>
              <a:t> </a:t>
            </a:r>
            <a:r>
              <a:rPr lang="en-ID" dirty="0" err="1" smtClean="0"/>
              <a:t>sekarang</a:t>
            </a:r>
            <a:r>
              <a:rPr lang="en-ID" dirty="0" smtClean="0"/>
              <a:t> </a:t>
            </a:r>
            <a:r>
              <a:rPr lang="en-ID" dirty="0" err="1" smtClean="0"/>
              <a:t>Anda</a:t>
            </a:r>
            <a:r>
              <a:rPr lang="en-ID" dirty="0" smtClean="0"/>
              <a:t> </a:t>
            </a:r>
            <a:r>
              <a:rPr lang="en-ID" dirty="0" err="1" smtClean="0"/>
              <a:t>masih</a:t>
            </a:r>
            <a:r>
              <a:rPr lang="en-ID" dirty="0" smtClean="0"/>
              <a:t> </a:t>
            </a:r>
            <a:r>
              <a:rPr lang="en-ID" dirty="0" err="1" smtClean="0"/>
              <a:t>nyaman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 smtClean="0"/>
              <a:t> di Bank, </a:t>
            </a:r>
            <a:r>
              <a:rPr lang="en-ID" dirty="0" err="1" smtClean="0"/>
              <a:t>percayalah</a:t>
            </a:r>
            <a:r>
              <a:rPr lang="en-ID" dirty="0" smtClean="0"/>
              <a:t> 10 </a:t>
            </a:r>
            <a:r>
              <a:rPr lang="en-ID" dirty="0" err="1" smtClean="0"/>
              <a:t>tahun</a:t>
            </a:r>
            <a:r>
              <a:rPr lang="en-ID" dirty="0" smtClean="0"/>
              <a:t> </a:t>
            </a:r>
            <a:r>
              <a:rPr lang="en-ID" dirty="0" err="1" smtClean="0"/>
              <a:t>lagi</a:t>
            </a:r>
            <a:r>
              <a:rPr lang="en-ID" dirty="0" smtClean="0"/>
              <a:t> </a:t>
            </a:r>
            <a:r>
              <a:rPr lang="en-ID" dirty="0" err="1" smtClean="0"/>
              <a:t>bahkan</a:t>
            </a:r>
            <a:r>
              <a:rPr lang="en-ID" dirty="0" smtClean="0"/>
              <a:t> </a:t>
            </a:r>
            <a:r>
              <a:rPr lang="en-ID" dirty="0" err="1" smtClean="0"/>
              <a:t>kantor</a:t>
            </a:r>
            <a:r>
              <a:rPr lang="en-ID" dirty="0" smtClean="0"/>
              <a:t> Bank pun </a:t>
            </a:r>
            <a:r>
              <a:rPr lang="en-ID" dirty="0" err="1" smtClean="0"/>
              <a:t>mungkin</a:t>
            </a:r>
            <a:r>
              <a:rPr lang="en-ID" dirty="0" smtClean="0"/>
              <a:t>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karyawannya</a:t>
            </a:r>
            <a:r>
              <a:rPr lang="en-ID" dirty="0" smtClean="0"/>
              <a:t>,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digantikan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aplikasi</a:t>
            </a:r>
            <a:r>
              <a:rPr lang="en-ID" dirty="0" smtClean="0"/>
              <a:t> </a:t>
            </a:r>
            <a:r>
              <a:rPr lang="en-ID" dirty="0" err="1" smtClean="0"/>
              <a:t>alipay</a:t>
            </a:r>
            <a:r>
              <a:rPr lang="en-ID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ID" dirty="0" err="1" smtClean="0"/>
              <a:t>Berubah</a:t>
            </a:r>
            <a:r>
              <a:rPr lang="en-ID" dirty="0" smtClean="0"/>
              <a:t> </a:t>
            </a:r>
            <a:r>
              <a:rPr lang="en-ID" dirty="0" err="1" smtClean="0"/>
              <a:t>itu</a:t>
            </a:r>
            <a:r>
              <a:rPr lang="en-ID" dirty="0" smtClean="0"/>
              <a:t> </a:t>
            </a:r>
            <a:r>
              <a:rPr lang="en-ID" dirty="0" err="1" smtClean="0"/>
              <a:t>baik</a:t>
            </a:r>
            <a:r>
              <a:rPr lang="en-ID" dirty="0" smtClean="0"/>
              <a:t>, </a:t>
            </a:r>
          </a:p>
          <a:p>
            <a:pPr>
              <a:lnSpc>
                <a:spcPct val="100000"/>
              </a:lnSpc>
            </a:pPr>
            <a:r>
              <a:rPr lang="en-ID" dirty="0" err="1" smtClean="0"/>
              <a:t>berubah</a:t>
            </a:r>
            <a:r>
              <a:rPr lang="en-ID" dirty="0" smtClean="0"/>
              <a:t> </a:t>
            </a:r>
            <a:r>
              <a:rPr lang="en-ID" dirty="0" err="1" smtClean="0"/>
              <a:t>itu</a:t>
            </a:r>
            <a:r>
              <a:rPr lang="en-ID" dirty="0" smtClean="0"/>
              <a:t> </a:t>
            </a:r>
            <a:r>
              <a:rPr lang="en-ID" dirty="0" err="1" smtClean="0"/>
              <a:t>perlu</a:t>
            </a:r>
            <a:r>
              <a:rPr lang="en-ID" dirty="0" smtClean="0"/>
              <a:t>, </a:t>
            </a:r>
          </a:p>
          <a:p>
            <a:pPr>
              <a:lnSpc>
                <a:spcPct val="100000"/>
              </a:lnSpc>
            </a:pPr>
            <a:r>
              <a:rPr lang="en-ID" dirty="0" smtClean="0"/>
              <a:t>agar </a:t>
            </a:r>
            <a:r>
              <a:rPr lang="en-ID" dirty="0" err="1" smtClean="0"/>
              <a:t>Anda</a:t>
            </a:r>
            <a:r>
              <a:rPr lang="en-ID" dirty="0" smtClean="0"/>
              <a:t> </a:t>
            </a:r>
            <a:r>
              <a:rPr lang="en-ID" dirty="0" err="1" smtClean="0"/>
              <a:t>bisa</a:t>
            </a:r>
            <a:r>
              <a:rPr lang="en-ID" dirty="0" smtClean="0"/>
              <a:t> </a:t>
            </a:r>
            <a:r>
              <a:rPr lang="en-ID" dirty="0" err="1" smtClean="0"/>
              <a:t>bertahan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hidup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344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Gill Sans MT</vt:lpstr>
      <vt:lpstr>Office Theme</vt:lpstr>
      <vt:lpstr>INOVASI ADALAH KUNCI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INOVASI ADALAH KUNCI</dc:title>
  <dc:creator>Zulkifli Simatupang</dc:creator>
  <cp:lastModifiedBy>Zulkifli Simatupang</cp:lastModifiedBy>
  <cp:revision>7</cp:revision>
  <dcterms:created xsi:type="dcterms:W3CDTF">2017-09-25T01:00:33Z</dcterms:created>
  <dcterms:modified xsi:type="dcterms:W3CDTF">2018-10-23T18:12:54Z</dcterms:modified>
</cp:coreProperties>
</file>